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1AC69-4375-4CBE-8AF0-407ADAF9078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61FEF5-EDF8-423E-8831-EEEFFF01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3;&#1058;&#1054;%20&#1043;&#1044;&#1045;%20&#1050;&#1054;&#1043;&#1044;&#1040;\&#1042;&#1080;&#1076;&#1077;&#1086;\&#1063;&#1090;&#1086;%20&#1043;&#1076;&#1077;%20&#1050;&#1086;&#1075;&#1076;&#1072;%20&#1053;&#1072;&#1095;&#1072;&#1083;&#1100;&#1085;&#1072;&#1103;%20&#1079;&#1072;&#1089;&#1090;&#1072;&#1074;&#1082;&#1072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63;&#1058;&#1054;%20&#1043;&#1044;&#1045;%20&#1050;&#1054;&#1043;&#1044;&#1040;\&#1084;&#1091;&#1079;&#1099;&#1082;&#1072;\&#1043;&#1080;&#1084;&#1085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13.xml"/><Relationship Id="rId3" Type="http://schemas.openxmlformats.org/officeDocument/2006/relationships/audio" Target="file:///C:\Users\user\Desktop\&#1063;&#1058;&#1054;%20&#1043;&#1044;&#1045;%20&#1050;&#1054;&#1043;&#1044;&#1040;\&#1084;&#1091;&#1079;&#1099;&#1082;&#1072;\&#1050;&#1054;&#1053;&#1045;&#1062;.mp3" TargetMode="External"/><Relationship Id="rId21" Type="http://schemas.openxmlformats.org/officeDocument/2006/relationships/slide" Target="slide17.xml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" Type="http://schemas.openxmlformats.org/officeDocument/2006/relationships/audio" Target="file:///C:\Users\user\Desktop\&#1063;&#1058;&#1054;%20&#1043;&#1044;&#1045;%20&#1050;&#1054;&#1043;&#1044;&#1040;\&#1084;&#1091;&#1079;&#1099;&#1082;&#1072;\&#1042;&#1054;&#1051;&#1063;&#1054;&#1050;.mp3" TargetMode="External"/><Relationship Id="rId16" Type="http://schemas.openxmlformats.org/officeDocument/2006/relationships/slide" Target="slide10.xml"/><Relationship Id="rId20" Type="http://schemas.openxmlformats.org/officeDocument/2006/relationships/slide" Target="slide16.xml"/><Relationship Id="rId1" Type="http://schemas.openxmlformats.org/officeDocument/2006/relationships/audio" Target="file:///C:\Users\user\Desktop\&#1063;&#1058;&#1054;%20&#1043;&#1044;&#1045;%20&#1050;&#1054;&#1043;&#1044;&#1040;\&#1084;&#1091;&#1079;&#1099;&#1082;&#1072;\&#1086;&#1073;&#1098;&#1103;&#1074;&#1083;&#1077;&#1085;&#1080;&#1077;%20&#1080;&#1075;&#1088;&#1072;&#1082;&#1086;&#1074;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slide" Target="slide4.xml"/><Relationship Id="rId24" Type="http://schemas.openxmlformats.org/officeDocument/2006/relationships/image" Target="../media/image8.png"/><Relationship Id="rId5" Type="http://schemas.openxmlformats.org/officeDocument/2006/relationships/audio" Target="file:///C:\Users\user\Desktop\&#1063;&#1058;&#1054;%20&#1043;&#1044;&#1045;%20&#1050;&#1054;&#1043;&#1044;&#1040;\&#1084;&#1091;&#1079;&#1099;&#1082;&#1072;\&#1086;&#1082;&#1086;&#1085;&#1095;&#1072;&#1085;&#1080;&#1077;%20&#1080;&#1075;&#1088;&#1099;.mp3" TargetMode="External"/><Relationship Id="rId15" Type="http://schemas.openxmlformats.org/officeDocument/2006/relationships/slide" Target="slide9.xml"/><Relationship Id="rId23" Type="http://schemas.openxmlformats.org/officeDocument/2006/relationships/image" Target="../media/image7.png"/><Relationship Id="rId10" Type="http://schemas.openxmlformats.org/officeDocument/2006/relationships/slide" Target="slide3.xml"/><Relationship Id="rId19" Type="http://schemas.openxmlformats.org/officeDocument/2006/relationships/slide" Target="slide14.xml"/><Relationship Id="rId4" Type="http://schemas.openxmlformats.org/officeDocument/2006/relationships/audio" Target="file:///C:\Users\user\Desktop\&#1063;&#1058;&#1054;%20&#1043;&#1044;&#1045;%20&#1050;&#1054;&#1043;&#1044;&#1040;\&#1084;&#1091;&#1079;&#1099;&#1082;&#1072;\&#1063;&#1025;&#1056;&#1053;&#1067;&#1049;%20&#1071;&#1065;&#1048;&#1050;.mp3" TargetMode="External"/><Relationship Id="rId9" Type="http://schemas.openxmlformats.org/officeDocument/2006/relationships/image" Target="../media/image5.jpeg"/><Relationship Id="rId14" Type="http://schemas.openxmlformats.org/officeDocument/2006/relationships/slide" Target="slide8.xml"/><Relationship Id="rId2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3;&#1058;&#1054;%20&#1043;&#1044;&#1045;%20&#1050;&#1054;&#1043;&#1044;&#1040;\&#1042;&#1080;&#1076;&#1077;&#1086;\&#1042;&#1086;&#1087;&#1088;&#1086;&#1089;1.avi" TargetMode="External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3;&#1058;&#1054;%20&#1043;&#1044;&#1045;%20&#1050;&#1054;&#1043;&#1044;&#1040;\&#1042;&#1080;&#1076;&#1077;&#1086;\&#1054;&#1058;&#1042;&#1045;&#1058;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63;&#1058;&#1054;%20&#1043;&#1044;&#1045;%20&#1050;&#1054;&#1043;&#1044;&#1040;\&#1084;&#1091;&#1079;&#1099;&#1082;&#1072;\&#1063;&#1025;&#1056;&#1053;&#1067;&#1049;%20&#1071;&#1065;&#1048;&#1050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Что Где Когда Начальная застав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2858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18537_main_DSC02192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1138" b="29298"/>
          <a:stretch>
            <a:fillRect/>
          </a:stretch>
        </p:blipFill>
        <p:spPr>
          <a:xfrm>
            <a:off x="2357422" y="428604"/>
            <a:ext cx="473962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нак_вопроса_6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5500702"/>
            <a:ext cx="868919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чувашская республик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428604"/>
            <a:ext cx="7643866" cy="5099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18549_main_GORBUNOVA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500042"/>
            <a:ext cx="695329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9091"/>
          <a:stretch>
            <a:fillRect/>
          </a:stretch>
        </p:blipFill>
        <p:spPr>
          <a:xfrm>
            <a:off x="2143108" y="214290"/>
            <a:ext cx="5223904" cy="633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18542_main_Gal Mih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00298" y="71414"/>
            <a:ext cx="4357718" cy="657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нак_вопроса_6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5572140"/>
            <a:ext cx="814593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ичиг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1461" t="16689" r="31526" b="18071"/>
          <a:stretch>
            <a:fillRect/>
          </a:stretch>
        </p:blipFill>
        <p:spPr>
          <a:xfrm>
            <a:off x="2928926" y="714355"/>
            <a:ext cx="4143404" cy="445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DSCN516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714612" y="500042"/>
            <a:ext cx="404282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5814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шшш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214290"/>
            <a:ext cx="4786346" cy="638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endParaRPr lang="ru-RU" dirty="0"/>
          </a:p>
        </p:txBody>
      </p:sp>
      <p:pic>
        <p:nvPicPr>
          <p:cNvPr id="4" name="Содержимое 3" descr="Заставка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-1581498" y="0"/>
            <a:ext cx="12225728" cy="6876972"/>
          </a:xfrm>
        </p:spPr>
      </p:pic>
      <p:pic>
        <p:nvPicPr>
          <p:cNvPr id="5" name="объявление игра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6215082"/>
            <a:ext cx="304800" cy="304800"/>
          </a:xfrm>
          <a:prstGeom prst="rect">
            <a:avLst/>
          </a:prstGeom>
        </p:spPr>
      </p:pic>
      <p:pic>
        <p:nvPicPr>
          <p:cNvPr id="6" name="ВОЛЧО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714876" y="6357958"/>
            <a:ext cx="428628" cy="42862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143108" y="5715016"/>
            <a:ext cx="5400684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action="ppaction://hlinksldjump"/>
              </a:rPr>
              <a:t>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sldjump"/>
              </a:rPr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 action="ppaction://hlinksldjump"/>
              </a:rPr>
              <a:t>3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 action="ppaction://hlinksldjump"/>
              </a:rPr>
              <a:t>4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 action="ppaction://hlinksldjump"/>
              </a:rPr>
              <a:t>5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 action="ppaction://hlinksldjump"/>
              </a:rPr>
              <a:t>6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 action="ppaction://hlinksldjump"/>
              </a:rPr>
              <a:t>7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 action="ppaction://hlinksldjump"/>
              </a:rPr>
              <a:t>8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8" action="ppaction://hlinksldjump"/>
              </a:rPr>
              <a:t>9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 action="ppaction://hlinksldjump"/>
              </a:rPr>
              <a:t>10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0" action="ppaction://hlinksldjump"/>
              </a:rPr>
              <a:t>11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 action="ppaction://hlinksldjump"/>
              </a:rPr>
              <a:t>12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КОН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7715272" y="6357958"/>
            <a:ext cx="304800" cy="304800"/>
          </a:xfrm>
          <a:prstGeom prst="rect">
            <a:avLst/>
          </a:prstGeom>
        </p:spPr>
      </p:pic>
      <p:pic>
        <p:nvPicPr>
          <p:cNvPr id="9" name="ЧЁРНЫЙ ЯЩИК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3" cstate="print"/>
          <a:stretch>
            <a:fillRect/>
          </a:stretch>
        </p:blipFill>
        <p:spPr>
          <a:xfrm>
            <a:off x="5429256" y="6357958"/>
            <a:ext cx="304800" cy="304800"/>
          </a:xfrm>
          <a:prstGeom prst="rect">
            <a:avLst/>
          </a:prstGeom>
        </p:spPr>
      </p:pic>
      <p:pic>
        <p:nvPicPr>
          <p:cNvPr id="10" name="окончание игры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4" cstate="print"/>
          <a:stretch>
            <a:fillRect/>
          </a:stretch>
        </p:blipFill>
        <p:spPr>
          <a:xfrm>
            <a:off x="664370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2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8" name="Содержимое 7" descr="ПАЙДУТОВА Е.Н.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5984" y="142851"/>
            <a:ext cx="4929222" cy="65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Вопрос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43174" y="71414"/>
            <a:ext cx="3786214" cy="6731046"/>
          </a:xfrm>
          <a:prstGeom prst="rect">
            <a:avLst/>
          </a:prstGeom>
        </p:spPr>
      </p:pic>
      <p:pic>
        <p:nvPicPr>
          <p:cNvPr id="5" name="Рисунок 4" descr="зеленая галочка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572140"/>
            <a:ext cx="1071546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ОТВЕТ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14612" y="158854"/>
            <a:ext cx="3687915" cy="655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Иванова Л.С.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02768" y="127148"/>
            <a:ext cx="4941000" cy="6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214290"/>
            <a:ext cx="723905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7554" y="278605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БЛИЦ</a:t>
            </a:r>
            <a:endParaRPr lang="ru-RU" sz="7200" dirty="0"/>
          </a:p>
        </p:txBody>
      </p:sp>
      <p:pic>
        <p:nvPicPr>
          <p:cNvPr id="6" name="Рисунок 5" descr="Стрел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кокошни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7924" t="13921" r="41169" b="24314"/>
          <a:stretch>
            <a:fillRect/>
          </a:stretch>
        </p:blipFill>
        <p:spPr>
          <a:xfrm>
            <a:off x="2857488" y="928670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анго.jpg"/>
          <p:cNvPicPr>
            <a:picLocks noChangeAspect="1"/>
          </p:cNvPicPr>
          <p:nvPr/>
        </p:nvPicPr>
        <p:blipFill>
          <a:blip r:embed="rId5" cstate="print"/>
          <a:srcRect l="38281" t="18735" r="40625" b="26229"/>
          <a:stretch>
            <a:fillRect/>
          </a:stretch>
        </p:blipFill>
        <p:spPr>
          <a:xfrm>
            <a:off x="3071802" y="500042"/>
            <a:ext cx="3357586" cy="584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артуз.jpg"/>
          <p:cNvPicPr>
            <a:picLocks noChangeAspect="1"/>
          </p:cNvPicPr>
          <p:nvPr/>
        </p:nvPicPr>
        <p:blipFill>
          <a:blip r:embed="rId6" cstate="print"/>
          <a:srcRect l="28125" t="20726" r="25781" b="31265"/>
          <a:stretch>
            <a:fillRect/>
          </a:stretch>
        </p:blipFill>
        <p:spPr>
          <a:xfrm>
            <a:off x="2285984" y="1643050"/>
            <a:ext cx="524285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лфак.jpg"/>
          <p:cNvPicPr>
            <a:picLocks noChangeAspect="1"/>
          </p:cNvPicPr>
          <p:nvPr/>
        </p:nvPicPr>
        <p:blipFill>
          <a:blip r:embed="rId7" cstate="print"/>
          <a:srcRect l="25781" t="9857" r="26562" b="21663"/>
          <a:stretch>
            <a:fillRect/>
          </a:stretch>
        </p:blipFill>
        <p:spPr>
          <a:xfrm>
            <a:off x="2357421" y="1285860"/>
            <a:ext cx="480851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тюбетейка.jpg"/>
          <p:cNvPicPr>
            <a:picLocks noChangeAspect="1"/>
          </p:cNvPicPr>
          <p:nvPr/>
        </p:nvPicPr>
        <p:blipFill>
          <a:blip r:embed="rId8" cstate="print"/>
          <a:srcRect l="29687" t="16800" r="28125" b="20488"/>
          <a:stretch>
            <a:fillRect/>
          </a:stretch>
        </p:blipFill>
        <p:spPr>
          <a:xfrm>
            <a:off x="2357422" y="1357298"/>
            <a:ext cx="499225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релоч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1143008" cy="866781"/>
          </a:xfrm>
          <a:prstGeom prst="rect">
            <a:avLst/>
          </a:prstGeom>
        </p:spPr>
      </p:pic>
      <p:pic>
        <p:nvPicPr>
          <p:cNvPr id="4" name="Содержимое 3" descr="DSCN487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28860" y="113792"/>
            <a:ext cx="4643470" cy="653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ЧЁ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4295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00"/>
      </a:hlink>
      <a:folHlink>
        <a:srgbClr val="00206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14</Words>
  <Application>Microsoft Office PowerPoint</Application>
  <PresentationFormat>Экран (4:3)</PresentationFormat>
  <Paragraphs>3</Paragraphs>
  <Slides>17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З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Семья</cp:lastModifiedBy>
  <cp:revision>27</cp:revision>
  <dcterms:created xsi:type="dcterms:W3CDTF">2016-10-22T19:14:12Z</dcterms:created>
  <dcterms:modified xsi:type="dcterms:W3CDTF">2016-12-04T13:41:57Z</dcterms:modified>
</cp:coreProperties>
</file>